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91" r:id="rId2"/>
    <p:sldId id="746" r:id="rId3"/>
    <p:sldId id="747" r:id="rId4"/>
    <p:sldId id="748" r:id="rId5"/>
    <p:sldId id="749" r:id="rId6"/>
    <p:sldId id="750" r:id="rId7"/>
    <p:sldId id="751" r:id="rId8"/>
    <p:sldId id="753" r:id="rId9"/>
    <p:sldId id="752" r:id="rId10"/>
    <p:sldId id="754" r:id="rId11"/>
    <p:sldId id="755" r:id="rId12"/>
    <p:sldId id="544" r:id="rId13"/>
    <p:sldId id="745" r:id="rId14"/>
    <p:sldId id="744" r:id="rId15"/>
    <p:sldId id="743" r:id="rId16"/>
  </p:sldIdLst>
  <p:sldSz cx="9144000" cy="5143500" type="screen16x9"/>
  <p:notesSz cx="6858000" cy="9296400"/>
  <p:embeddedFontLst>
    <p:embeddedFont>
      <p:font typeface="Garamond" panose="02020404030301010803" pitchFamily="18" charset="0"/>
      <p:regular r:id="rId19"/>
      <p:bold r:id="rId20"/>
      <p:italic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orient="horz" pos="380" userDrawn="1">
          <p15:clr>
            <a:srgbClr val="A4A3A4"/>
          </p15:clr>
        </p15:guide>
        <p15:guide id="3" orient="horz" pos="2886" userDrawn="1">
          <p15:clr>
            <a:srgbClr val="A4A3A4"/>
          </p15:clr>
        </p15:guide>
        <p15:guide id="5" pos="584" userDrawn="1">
          <p15:clr>
            <a:srgbClr val="A4A3A4"/>
          </p15:clr>
        </p15:guide>
        <p15:guide id="6" pos="5235" userDrawn="1">
          <p15:clr>
            <a:srgbClr val="A4A3A4"/>
          </p15:clr>
        </p15:guide>
        <p15:guide id="7" pos="2926" userDrawn="1">
          <p15:clr>
            <a:srgbClr val="A4A3A4"/>
          </p15:clr>
        </p15:guide>
        <p15:guide id="8" pos="5142" userDrawn="1">
          <p15:clr>
            <a:srgbClr val="A4A3A4"/>
          </p15:clr>
        </p15:guide>
        <p15:guide id="9" pos="6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689">
          <p15:clr>
            <a:srgbClr val="A4A3A4"/>
          </p15:clr>
        </p15:guide>
        <p15:guide id="2" orient="horz" pos="5484">
          <p15:clr>
            <a:srgbClr val="A4A3A4"/>
          </p15:clr>
        </p15:guide>
        <p15:guide id="3" orient="horz" pos="5773">
          <p15:clr>
            <a:srgbClr val="A4A3A4"/>
          </p15:clr>
        </p15:guide>
        <p15:guide id="4" pos="306">
          <p15:clr>
            <a:srgbClr val="A4A3A4"/>
          </p15:clr>
        </p15:guide>
        <p15:guide id="5" pos="403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5094"/>
    <a:srgbClr val="004170"/>
    <a:srgbClr val="959596"/>
    <a:srgbClr val="F0F1F1"/>
    <a:srgbClr val="004670"/>
    <a:srgbClr val="00468C"/>
    <a:srgbClr val="004D8E"/>
    <a:srgbClr val="145094"/>
    <a:srgbClr val="005100"/>
    <a:srgbClr val="3A19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5" autoAdjust="0"/>
    <p:restoredTop sz="89011" autoAdjust="0"/>
  </p:normalViewPr>
  <p:slideViewPr>
    <p:cSldViewPr snapToGrid="0" showGuides="1">
      <p:cViewPr varScale="1">
        <p:scale>
          <a:sx n="85" d="100"/>
          <a:sy n="85" d="100"/>
        </p:scale>
        <p:origin x="906" y="84"/>
      </p:cViewPr>
      <p:guideLst>
        <p:guide orient="horz" pos="380"/>
        <p:guide orient="horz" pos="2886"/>
        <p:guide pos="584"/>
        <p:guide pos="5235"/>
        <p:guide pos="2926"/>
        <p:guide pos="5142"/>
        <p:guide pos="65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1" d="100"/>
        <a:sy n="71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-3894" y="-96"/>
      </p:cViewPr>
      <p:guideLst>
        <p:guide orient="horz" pos="2689"/>
        <p:guide orient="horz" pos="5484"/>
        <p:guide orient="horz" pos="5773"/>
        <p:guide pos="306"/>
        <p:guide pos="4033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5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2750" y="400050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sz="quarter" idx="3"/>
          </p:nvPr>
        </p:nvSpPr>
        <p:spPr>
          <a:xfrm>
            <a:off x="685800" y="4416425"/>
            <a:ext cx="548640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14300" indent="-114300" algn="l" defTabSz="914400" rtl="0" eaLnBrk="1" latinLnBrk="0" hangingPunct="1">
      <a:spcBef>
        <a:spcPts val="8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5750" indent="-11303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1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403225" indent="-117475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5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570230" indent="-11303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5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457200" indent="114300" algn="l" defTabSz="914400" rtl="0" eaLnBrk="1" latinLnBrk="0" hangingPunct="1">
      <a:buFont typeface="Arial" panose="020B0604020202020204" pitchFamily="34" charset="0"/>
      <a:buChar char="•"/>
      <a:defRPr sz="1050" kern="1200">
        <a:solidFill>
          <a:schemeClr val="tx1"/>
        </a:solidFill>
        <a:latin typeface="+mn-lt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12750" y="400050"/>
            <a:ext cx="6197600" cy="34861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 flip="none" rotWithShape="1">
          <a:gsLst>
            <a:gs pos="0">
              <a:srgbClr val="F1F2F2"/>
            </a:gs>
            <a:gs pos="100000">
              <a:srgbClr val="EBEBE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0" y="0"/>
            <a:ext cx="9143999" cy="1718222"/>
          </a:xfrm>
          <a:prstGeom prst="rect">
            <a:avLst/>
          </a:prstGeom>
          <a:gradFill flip="none" rotWithShape="1">
            <a:gsLst>
              <a:gs pos="0">
                <a:srgbClr val="004170"/>
              </a:gs>
              <a:gs pos="50000">
                <a:srgbClr val="005094"/>
              </a:gs>
              <a:gs pos="100000">
                <a:srgbClr val="004170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35" name="Title 34"/>
          <p:cNvSpPr>
            <a:spLocks noGrp="1"/>
          </p:cNvSpPr>
          <p:nvPr>
            <p:ph type="title" hasCustomPrompt="1"/>
          </p:nvPr>
        </p:nvSpPr>
        <p:spPr>
          <a:xfrm>
            <a:off x="1039439" y="2180420"/>
            <a:ext cx="7069512" cy="517065"/>
          </a:xfrm>
        </p:spPr>
        <p:txBody>
          <a:bodyPr vert="horz" wrap="square" lIns="0" tIns="0" rIns="0" bIns="45720" rtlCol="0" anchor="b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 kumimoji="0" lang="en-US" sz="3400" b="0" i="0" u="none" strike="noStrike" kern="1200" cap="none" spc="0" normalizeH="0" baseline="0" noProof="0">
                <a:ln>
                  <a:noFill/>
                </a:ln>
                <a:solidFill>
                  <a:srgbClr val="004170"/>
                </a:solidFill>
                <a:effectLst/>
                <a:uLnTx/>
                <a:uFillTx/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dirty="0"/>
              <a:t>Presentation Title Here</a:t>
            </a:r>
          </a:p>
        </p:txBody>
      </p:sp>
      <p:sp>
        <p:nvSpPr>
          <p:cNvPr id="3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039438" y="2685678"/>
            <a:ext cx="7069512" cy="380873"/>
          </a:xfrm>
        </p:spPr>
        <p:txBody>
          <a:bodyPr anchor="t" anchorCtr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2600" i="0" spc="0" baseline="0">
                <a:solidFill>
                  <a:srgbClr val="525252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lnSpc>
                <a:spcPct val="75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dirty="0"/>
              <a:t>Subtitle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036637" y="3311968"/>
            <a:ext cx="7072313" cy="872001"/>
          </a:xfrm>
        </p:spPr>
        <p:txBody>
          <a:bodyPr vert="horz" wrap="square" lIns="0" tIns="0" rIns="0" bIns="45720" rtlCol="0" anchor="t" anchorCtr="0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lang="en-US" sz="1800" i="0" baseline="0" dirty="0" smtClean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>
              <a:defRPr lang="en-US" sz="1800" dirty="0" smtClean="0">
                <a:latin typeface="+mn-lt"/>
              </a:defRPr>
            </a:lvl2pPr>
            <a:lvl3pPr>
              <a:defRPr lang="en-US" sz="1800" dirty="0" smtClean="0">
                <a:latin typeface="+mn-lt"/>
              </a:defRPr>
            </a:lvl3pPr>
            <a:lvl4pPr>
              <a:defRPr lang="en-US" sz="1800" dirty="0" smtClean="0">
                <a:latin typeface="+mn-lt"/>
              </a:defRPr>
            </a:lvl4pPr>
            <a:lvl5pPr>
              <a:defRPr lang="en-US" sz="1800" dirty="0">
                <a:latin typeface="+mn-lt"/>
              </a:defRPr>
            </a:lvl5pPr>
          </a:lstStyle>
          <a:p>
            <a:pPr marL="0" lvl="0"/>
            <a:r>
              <a:rPr lang="en-US" dirty="0"/>
              <a:t>Presenter’s Name</a:t>
            </a:r>
          </a:p>
          <a:p>
            <a:pPr marL="0" lvl="0"/>
            <a:r>
              <a:rPr lang="en-US" dirty="0"/>
              <a:t>Department Name</a:t>
            </a:r>
          </a:p>
          <a:p>
            <a:pPr marL="0" lvl="0"/>
            <a:r>
              <a:rPr lang="en-US" dirty="0"/>
              <a:t>Presentation Date</a:t>
            </a:r>
          </a:p>
        </p:txBody>
      </p:sp>
      <p:pic>
        <p:nvPicPr>
          <p:cNvPr id="4" name="Picture 3" descr="A black and white sign with white text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6637" y="552043"/>
            <a:ext cx="3535363" cy="814976"/>
          </a:xfrm>
          <a:prstGeom prst="rect">
            <a:avLst/>
          </a:prstGeom>
        </p:spPr>
      </p:pic>
      <p:sp>
        <p:nvSpPr>
          <p:cNvPr id="2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5094"/>
                </a:solidFill>
              </a:defRPr>
            </a:lvl1pPr>
          </a:lstStyle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36639" y="998545"/>
            <a:ext cx="7072312" cy="2169825"/>
          </a:xfrm>
        </p:spPr>
        <p:txBody>
          <a:bodyPr vert="horz" wrap="square" lIns="91440" tIns="45720" rIns="91440" bIns="45720" rtlCol="0" anchor="b" anchorCtr="0">
            <a:spAutoFit/>
          </a:bodyPr>
          <a:lstStyle>
            <a:lvl1pPr marL="281305" indent="-91440">
              <a:lnSpc>
                <a:spcPct val="90000"/>
              </a:lnSpc>
              <a:defRPr lang="en-US" sz="3000" kern="2200" spc="0" baseline="0" dirty="0">
                <a:latin typeface="+mn-lt"/>
              </a:defRPr>
            </a:lvl1pPr>
          </a:lstStyle>
          <a:p>
            <a:pPr lvl="0"/>
            <a:r>
              <a:rPr lang="en-US" dirty="0"/>
              <a:t>“Lorem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Aliquam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, semper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eu</a:t>
            </a:r>
            <a:r>
              <a:rPr lang="en-US" dirty="0"/>
              <a:t>,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. </a:t>
            </a:r>
            <a:r>
              <a:rPr lang="en-US" dirty="0" err="1"/>
              <a:t>Proin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 ipsum mi, ac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tellus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amet</a:t>
            </a:r>
            <a:r>
              <a:rPr lang="en-US" dirty="0"/>
              <a:t> dolor.”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036637" y="3383309"/>
            <a:ext cx="7072313" cy="541425"/>
          </a:xfrm>
        </p:spPr>
        <p:txBody>
          <a:bodyPr vert="horz" wrap="square" lIns="91440" tIns="45720" rIns="91440" bIns="45720" rtlCol="0">
            <a:noAutofit/>
          </a:bodyPr>
          <a:lstStyle>
            <a:lvl1pPr marL="0" indent="0" algn="r">
              <a:spcBef>
                <a:spcPts val="300"/>
              </a:spcBef>
              <a:buNone/>
              <a:defRPr lang="en-US" sz="1800" baseline="0" dirty="0" smtClean="0">
                <a:solidFill>
                  <a:srgbClr val="525252"/>
                </a:solidFill>
                <a:latin typeface="+mn-lt"/>
              </a:defRPr>
            </a:lvl1pPr>
            <a:lvl2pPr marL="229870" indent="0">
              <a:buNone/>
              <a:defRPr lang="en-US" dirty="0" smtClean="0"/>
            </a:lvl2pPr>
            <a:lvl3pPr marL="515620" indent="0">
              <a:buNone/>
              <a:defRPr lang="en-US" dirty="0" smtClean="0"/>
            </a:lvl3pPr>
            <a:lvl4pPr marL="800100" indent="0">
              <a:buNone/>
              <a:defRPr lang="en-US" dirty="0" smtClean="0"/>
            </a:lvl4pPr>
            <a:lvl5pPr marL="1085850" indent="0">
              <a:buNone/>
              <a:defRPr lang="en-US" dirty="0"/>
            </a:lvl5pPr>
          </a:lstStyle>
          <a:p>
            <a:pPr lvl="0"/>
            <a:r>
              <a:rPr lang="en-US" dirty="0"/>
              <a:t>—Author’s Name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0"/>
            <a:ext cx="9143999" cy="1955800"/>
          </a:xfrm>
          <a:prstGeom prst="rect">
            <a:avLst/>
          </a:prstGeom>
          <a:gradFill flip="none" rotWithShape="1">
            <a:gsLst>
              <a:gs pos="0">
                <a:srgbClr val="004170"/>
              </a:gs>
              <a:gs pos="50000">
                <a:srgbClr val="005094"/>
              </a:gs>
              <a:gs pos="100000">
                <a:srgbClr val="004170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US" sz="1600" b="1" dirty="0" err="1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036637" y="2445200"/>
            <a:ext cx="6950076" cy="517065"/>
          </a:xfrm>
        </p:spPr>
        <p:txBody>
          <a:bodyPr/>
          <a:lstStyle>
            <a:lvl1pPr algn="l">
              <a:defRPr sz="3600"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 descr="A black and white sign with white text&#10;&#10;Description automatically generated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6637" y="552043"/>
            <a:ext cx="3535363" cy="814976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-2" y="4817444"/>
            <a:ext cx="9143999" cy="326056"/>
          </a:xfrm>
          <a:prstGeom prst="rect">
            <a:avLst/>
          </a:prstGeom>
          <a:gradFill flip="none" rotWithShape="1">
            <a:gsLst>
              <a:gs pos="0">
                <a:srgbClr val="005094"/>
              </a:gs>
              <a:gs pos="50000">
                <a:srgbClr val="005094"/>
              </a:gs>
              <a:gs pos="75000">
                <a:srgbClr val="3A195B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l">
              <a:lnSpc>
                <a:spcPct val="90000"/>
              </a:lnSpc>
            </a:pPr>
            <a:endParaRPr lang="en-US" sz="12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</p:spPr>
        <p:txBody>
          <a:bodyPr/>
          <a:lstStyle/>
          <a:p>
            <a:fld id="{40809F3C-EB3C-498F-A7EF-0555AFEB2E5D}" type="datetimeFigureOut">
              <a:rPr lang="en-US" smtClean="0"/>
              <a:t>4/2/2025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1281272"/>
            <a:ext cx="8349916" cy="3329229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lang="en-US" sz="2100" b="0" kern="1200" dirty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5pPr>
          </a:lstStyle>
          <a:p>
            <a:pPr lvl="0"/>
            <a:r>
              <a:rPr lang="en-US" dirty="0"/>
              <a:t>Click to edit Master text styles Arial 21 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42762" y="811374"/>
            <a:ext cx="8349916" cy="391296"/>
          </a:xfrm>
        </p:spPr>
        <p:txBody>
          <a:bodyPr/>
          <a:lstStyle>
            <a:lvl1pPr marL="0" indent="0">
              <a:buNone/>
              <a:defRPr sz="2400" b="0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5094"/>
              </a:buClr>
              <a:buSzTx/>
              <a:buFont typeface="Wingdings" panose="05000000000000000000" pitchFamily="2" charset="2"/>
              <a:buNone/>
              <a:defRPr/>
            </a:pPr>
            <a:r>
              <a:rPr lang="en-US" dirty="0"/>
              <a:t>Subhead Arial 24 pt</a:t>
            </a:r>
          </a:p>
        </p:txBody>
      </p:sp>
      <p:sp>
        <p:nvSpPr>
          <p:cNvPr id="5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914400"/>
            <a:ext cx="8349916" cy="3696101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lang="en-US" sz="2100" b="0" kern="1200" dirty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2100"/>
            </a:lvl5pPr>
          </a:lstStyle>
          <a:p>
            <a:pPr lvl="0"/>
            <a:r>
              <a:rPr lang="en-US" dirty="0"/>
              <a:t>Click to edit Master text styles Arial 21 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914400"/>
            <a:ext cx="4129238" cy="3696101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719587" y="914399"/>
            <a:ext cx="4073090" cy="3696101"/>
          </a:xfrm>
        </p:spPr>
        <p:txBody>
          <a:bodyPr/>
          <a:lstStyle>
            <a:lvl1pPr marL="177800" indent="-177800">
              <a:buClr>
                <a:srgbClr val="005094"/>
              </a:buClr>
              <a:buFont typeface="Wingdings" panose="05000000000000000000" pitchFamily="2" charset="2"/>
              <a:buChar char="§"/>
              <a:defRPr lang="en-US" sz="1800" b="0" kern="1200" dirty="0" smtClean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4648200" y="914399"/>
            <a:ext cx="0" cy="3696101"/>
          </a:xfrm>
          <a:prstGeom prst="line">
            <a:avLst/>
          </a:prstGeom>
          <a:ln w="1905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1231900"/>
            <a:ext cx="4073091" cy="3378601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719587" y="1231899"/>
            <a:ext cx="4073091" cy="3378601"/>
          </a:xfrm>
        </p:spPr>
        <p:txBody>
          <a:bodyPr/>
          <a:lstStyle>
            <a:lvl1pPr marL="177800" indent="-177800">
              <a:buClr>
                <a:srgbClr val="005094"/>
              </a:buClr>
              <a:buFont typeface="Wingdings" panose="05000000000000000000" pitchFamily="2" charset="2"/>
              <a:buChar char="§"/>
              <a:defRPr lang="en-US" sz="1800" b="0" kern="1200" dirty="0" smtClean="0">
                <a:solidFill>
                  <a:srgbClr val="525252"/>
                </a:solidFill>
                <a:latin typeface="+mn-lt"/>
                <a:ea typeface="Roboto" panose="02000000000000000000" pitchFamily="2" charset="0"/>
                <a:cs typeface="Roboto" panose="02000000000000000000" pitchFamily="2" charset="0"/>
              </a:defRPr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442762" y="811374"/>
            <a:ext cx="4073091" cy="391296"/>
          </a:xfrm>
        </p:spPr>
        <p:txBody>
          <a:bodyPr/>
          <a:lstStyle>
            <a:lvl1pPr marL="0" indent="0">
              <a:buNone/>
              <a:defRPr sz="2100" b="0" baseline="0">
                <a:latin typeface="+mj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719587" y="811374"/>
            <a:ext cx="4073091" cy="391296"/>
          </a:xfrm>
        </p:spPr>
        <p:txBody>
          <a:bodyPr/>
          <a:lstStyle>
            <a:lvl1pPr marL="0" indent="0">
              <a:buNone/>
              <a:defRPr sz="2100" b="0" baseline="0">
                <a:latin typeface="+mj-lt"/>
              </a:defRPr>
            </a:lvl1pPr>
          </a:lstStyle>
          <a:p>
            <a:pPr lvl="0"/>
            <a:r>
              <a:rPr lang="en-US" dirty="0"/>
              <a:t>Subhead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4615542" y="811374"/>
            <a:ext cx="0" cy="3799126"/>
          </a:xfrm>
          <a:prstGeom prst="line">
            <a:avLst/>
          </a:prstGeom>
          <a:ln w="1905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Slide Number Placeholder 7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3" y="224941"/>
            <a:ext cx="4172780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 hasCustomPrompt="1"/>
          </p:nvPr>
        </p:nvSpPr>
        <p:spPr>
          <a:xfrm>
            <a:off x="442762" y="914400"/>
            <a:ext cx="4129238" cy="3909599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 bwMode="auto">
          <a:xfrm>
            <a:off x="4615543" y="-1"/>
            <a:ext cx="4528457" cy="4824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ctr">
              <a:lnSpc>
                <a:spcPct val="90000"/>
              </a:lnSpc>
            </a:pPr>
            <a:endParaRPr lang="en-IN" sz="1600" b="1" dirty="0" err="1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" name="Picture 9" descr="A blue and black logo&#10;&#10;Description automatically generated"/>
          <p:cNvPicPr>
            <a:picLocks noChangeAspect="1"/>
          </p:cNvPicPr>
          <p:nvPr userDrawn="1"/>
        </p:nvPicPr>
        <p:blipFill rotWithShape="1">
          <a:blip r:embed="rId2"/>
          <a:srcRect r="74035"/>
          <a:stretch>
            <a:fillRect/>
          </a:stretch>
        </p:blipFill>
        <p:spPr>
          <a:xfrm>
            <a:off x="8366780" y="118792"/>
            <a:ext cx="712936" cy="720000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0" hasCustomPrompt="1"/>
          </p:nvPr>
        </p:nvSpPr>
        <p:spPr>
          <a:xfrm>
            <a:off x="4757057" y="224941"/>
            <a:ext cx="4031264" cy="4599058"/>
          </a:xfrm>
        </p:spPr>
        <p:txBody>
          <a:bodyPr/>
          <a:lstStyle>
            <a:lvl1pPr marL="168275" indent="-168275">
              <a:buClr>
                <a:srgbClr val="005094"/>
              </a:buClr>
              <a:buFont typeface="Wingdings" panose="05000000000000000000" pitchFamily="2" charset="2"/>
              <a:buChar char="§"/>
              <a:defRPr sz="1800"/>
            </a:lvl1pPr>
            <a:lvl2pPr marL="45720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2pPr>
            <a:lvl3pPr marL="74295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3pPr>
            <a:lvl4pPr marL="1028700" indent="-22860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4pPr>
            <a:lvl5pPr marL="1313180" indent="-227330">
              <a:buClr>
                <a:srgbClr val="005094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edit Master text styles Arial 18 pt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44366" y="903514"/>
            <a:ext cx="8348312" cy="3733799"/>
          </a:xfrm>
        </p:spPr>
        <p:txBody>
          <a:bodyPr/>
          <a:lstStyle>
            <a:lvl1pPr marL="0" indent="0">
              <a:buFontTx/>
              <a:buNone/>
              <a:defRPr sz="210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1237F"/>
              </a:buClr>
              <a:buSzTx/>
              <a:buFontTx/>
              <a:buNone/>
              <a:defRPr/>
            </a:pPr>
            <a:r>
              <a:rPr lang="en-US" dirty="0"/>
              <a:t>Subhead Arial 21 pt</a:t>
            </a:r>
            <a:endParaRPr lang="en-I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51237F"/>
              </a:buClr>
              <a:buSzTx/>
              <a:buFontTx/>
              <a:buNone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Head Only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42762" y="224941"/>
            <a:ext cx="8349916" cy="507831"/>
          </a:xfrm>
        </p:spPr>
        <p:txBody>
          <a:bodyPr anchor="ctr"/>
          <a:lstStyle>
            <a:lvl1pPr algn="l">
              <a:lnSpc>
                <a:spcPct val="100000"/>
              </a:lnSpc>
              <a:defRPr>
                <a:solidFill>
                  <a:srgbClr val="00509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1F2F2"/>
            </a:gs>
            <a:gs pos="100000">
              <a:srgbClr val="EBEBEC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auto">
          <a:xfrm>
            <a:off x="-2" y="4817444"/>
            <a:ext cx="9143999" cy="326056"/>
          </a:xfrm>
          <a:prstGeom prst="rect">
            <a:avLst/>
          </a:prstGeom>
          <a:gradFill flip="none" rotWithShape="1">
            <a:gsLst>
              <a:gs pos="0">
                <a:srgbClr val="005094"/>
              </a:gs>
              <a:gs pos="50000">
                <a:srgbClr val="005094"/>
              </a:gs>
              <a:gs pos="75000">
                <a:srgbClr val="3A195B"/>
              </a:gs>
            </a:gsLst>
            <a:path path="circle">
              <a:fillToRect l="100000" t="100000"/>
            </a:path>
            <a:tileRect r="-100000" b="-100000"/>
          </a:gradFill>
          <a:ln w="19050" algn="ctr">
            <a:noFill/>
            <a:miter lim="800000"/>
          </a:ln>
        </p:spPr>
        <p:txBody>
          <a:bodyPr wrap="none" rtlCol="0" anchor="ctr"/>
          <a:lstStyle/>
          <a:p>
            <a:pPr algn="l">
              <a:lnSpc>
                <a:spcPct val="90000"/>
              </a:lnSpc>
            </a:pPr>
            <a:endParaRPr lang="en-US" sz="12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6638" y="633475"/>
            <a:ext cx="7072312" cy="438582"/>
          </a:xfrm>
          <a:prstGeom prst="rect">
            <a:avLst/>
          </a:prstGeom>
        </p:spPr>
        <p:txBody>
          <a:bodyPr vert="horz" wrap="square" lIns="0" tIns="0" rIns="0" bIns="45720" rtlCol="0" anchor="t" anchorCtr="0">
            <a:spAutoFit/>
          </a:bodyPr>
          <a:lstStyle/>
          <a:p>
            <a:r>
              <a:rPr lang="en-US" dirty="0"/>
              <a:t>Slide Title Here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6638" y="1108347"/>
            <a:ext cx="7072312" cy="3171045"/>
          </a:xfrm>
          <a:prstGeom prst="rect">
            <a:avLst/>
          </a:prstGeom>
        </p:spPr>
        <p:txBody>
          <a:bodyPr vert="horz" wrap="square" lIns="0" tIns="0" rIns="0" bIns="45720" rtlCol="0">
            <a:noAutofit/>
          </a:bodyPr>
          <a:lstStyle/>
          <a:p>
            <a:pPr lvl="0"/>
            <a:r>
              <a:rPr lang="en-US" dirty="0"/>
              <a:t>Click to edit bullet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 descr="A blue and black logo&#10;&#10;Description automatically generated"/>
          <p:cNvPicPr>
            <a:picLocks noChangeAspect="1"/>
          </p:cNvPicPr>
          <p:nvPr userDrawn="1"/>
        </p:nvPicPr>
        <p:blipFill rotWithShape="1">
          <a:blip r:embed="rId14"/>
          <a:srcRect r="74035"/>
          <a:stretch>
            <a:fillRect/>
          </a:stretch>
        </p:blipFill>
        <p:spPr>
          <a:xfrm>
            <a:off x="8366780" y="118792"/>
            <a:ext cx="712936" cy="720000"/>
          </a:xfrm>
          <a:prstGeom prst="rect">
            <a:avLst/>
          </a:prstGeom>
        </p:spPr>
      </p:pic>
      <p:sp>
        <p:nvSpPr>
          <p:cNvPr id="11" name="Slide Number Placeholder 10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B327F5A-7D8F-4012-9A1A-2197D74A174F}" type="slidenum">
              <a:rPr lang="en-IN" smtClean="0"/>
              <a:t>‹#›</a:t>
            </a:fld>
            <a:endParaRPr lang="en-IN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/>
  </p:transition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3000" b="0" kern="1200" cap="none" spc="0" baseline="0" dirty="0" smtClean="0">
          <a:solidFill>
            <a:srgbClr val="005094"/>
          </a:solidFill>
          <a:latin typeface="+mj-lt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168275" indent="-168275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Wingdings" panose="05000000000000000000" pitchFamily="2" charset="2"/>
        <a:buChar char="§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1pPr>
      <a:lvl2pPr marL="457200" indent="-22733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2pPr>
      <a:lvl3pPr marL="742950" indent="-22733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3pPr>
      <a:lvl4pPr marL="1028700" indent="-22860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 smtClean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4pPr>
      <a:lvl5pPr marL="1313180" indent="-227330" algn="l" defTabSz="914400" rtl="0" eaLnBrk="1" latinLnBrk="0" hangingPunct="1">
        <a:lnSpc>
          <a:spcPct val="100000"/>
        </a:lnSpc>
        <a:spcBef>
          <a:spcPts val="1000"/>
        </a:spcBef>
        <a:buClr>
          <a:srgbClr val="005094"/>
        </a:buClr>
        <a:buFont typeface="Arial" panose="020B0604020202020204" pitchFamily="34" charset="0"/>
        <a:buChar char="•"/>
        <a:defRPr lang="en-US" sz="1800" b="0" kern="1200" dirty="0">
          <a:solidFill>
            <a:srgbClr val="525252"/>
          </a:solidFill>
          <a:latin typeface="+mn-lt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hyperlink" Target="file:///C:\Users\ARUN\Desktop\store.js%20(Redux%20Store%20Setup)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hyperlink" Target="file:///C:\Users\ARUN\Desktop\index.js%20(React%20App%20Entry%20Point)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hyperlink" Target="file:///C:\Users\ARUN\Desktop\App.js%20(Example%20Component)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75584" y="1972315"/>
            <a:ext cx="7069512" cy="516255"/>
          </a:xfrm>
        </p:spPr>
        <p:txBody>
          <a:bodyPr/>
          <a:lstStyle/>
          <a:p>
            <a:pPr algn="l"/>
            <a:r>
              <a:rPr lang="en-US" dirty="0"/>
              <a:t>Course Title - </a:t>
            </a:r>
            <a:r>
              <a:rPr lang="en-GB" altLang="en-US" sz="1800" b="1" dirty="0">
                <a:solidFill>
                  <a:srgbClr val="0070C0"/>
                </a:solidFill>
              </a:rPr>
              <a:t>Web System Engineering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75640" y="2488565"/>
            <a:ext cx="8329295" cy="381000"/>
          </a:xfrm>
        </p:spPr>
        <p:txBody>
          <a:bodyPr/>
          <a:lstStyle/>
          <a:p>
            <a:pPr algn="l"/>
            <a:r>
              <a:rPr lang="en-US" dirty="0"/>
              <a:t>Topic Title -</a:t>
            </a:r>
            <a:r>
              <a:rPr lang="en-GB" altLang="en-US" dirty="0"/>
              <a:t> </a:t>
            </a:r>
            <a:r>
              <a:rPr lang="en-US" sz="1800" b="1" dirty="0">
                <a:solidFill>
                  <a:srgbClr val="0070C0"/>
                </a:solidFill>
              </a:rPr>
              <a:t>REDUX store using the official create store function</a:t>
            </a:r>
            <a:endParaRPr lang="en-US" altLang="en-GB" sz="1800" b="1" dirty="0">
              <a:solidFill>
                <a:srgbClr val="0070C0"/>
              </a:solidFill>
            </a:endParaRPr>
          </a:p>
          <a:p>
            <a:pPr algn="l"/>
            <a:endParaRPr lang="en-US" altLang="en-GB" sz="1800" b="1" dirty="0">
              <a:solidFill>
                <a:srgbClr val="0070C0"/>
              </a:solidFill>
            </a:endParaRPr>
          </a:p>
          <a:p>
            <a:pPr algn="l"/>
            <a:endParaRPr lang="en-US" altLang="en-GB" sz="1800" b="1" dirty="0">
              <a:solidFill>
                <a:srgbClr val="0070C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50818" y="3311968"/>
            <a:ext cx="7069512" cy="1437832"/>
          </a:xfrm>
        </p:spPr>
        <p:txBody>
          <a:bodyPr/>
          <a:lstStyle/>
          <a:p>
            <a:pPr algn="l"/>
            <a:r>
              <a:rPr lang="en-US" dirty="0"/>
              <a:t>Presenter’s Name - </a:t>
            </a:r>
            <a:r>
              <a:rPr lang="en-GB" altLang="en-US" b="1" dirty="0">
                <a:solidFill>
                  <a:srgbClr val="0070C0"/>
                </a:solidFill>
                <a:latin typeface="+mj-lt"/>
              </a:rPr>
              <a:t>M ArunKumar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r>
              <a:rPr lang="en-US" dirty="0"/>
              <a:t>Presenter’s ID - </a:t>
            </a:r>
            <a:r>
              <a:rPr lang="en-GB" altLang="en-US" b="1" dirty="0">
                <a:solidFill>
                  <a:srgbClr val="0070C0"/>
                </a:solidFill>
                <a:latin typeface="+mj-lt"/>
              </a:rPr>
              <a:t>IARE11151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pPr algn="l"/>
            <a:r>
              <a:rPr lang="en-US" dirty="0"/>
              <a:t>Department Name - </a:t>
            </a:r>
            <a:r>
              <a:rPr lang="en-GB" altLang="en-US" sz="1600" b="1" dirty="0">
                <a:solidFill>
                  <a:srgbClr val="0070C0"/>
                </a:solidFill>
                <a:latin typeface="+mj-lt"/>
              </a:rPr>
              <a:t>CSE ( </a:t>
            </a:r>
            <a:r>
              <a:rPr lang="en-US" altLang="en-GB" sz="1600" b="1" dirty="0">
                <a:solidFill>
                  <a:srgbClr val="0070C0"/>
                </a:solidFill>
                <a:latin typeface="+mj-lt"/>
              </a:rPr>
              <a:t>Artificial Intelligence, and Machine Learning</a:t>
            </a:r>
            <a:r>
              <a:rPr lang="en-GB" altLang="en-US" sz="1600" b="1" dirty="0">
                <a:solidFill>
                  <a:srgbClr val="0070C0"/>
                </a:solidFill>
                <a:latin typeface="+mj-lt"/>
              </a:rPr>
              <a:t> )</a:t>
            </a:r>
            <a:r>
              <a:rPr lang="en-GB" altLang="en-US" dirty="0">
                <a:solidFill>
                  <a:srgbClr val="0070C0"/>
                </a:solidFill>
                <a:latin typeface="+mj-lt"/>
              </a:rPr>
              <a:t> 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pPr algn="l"/>
            <a:r>
              <a:rPr lang="en-US" dirty="0"/>
              <a:t>Lecture Number - </a:t>
            </a:r>
            <a:r>
              <a:rPr lang="en-GB" altLang="en-US" dirty="0"/>
              <a:t>#</a:t>
            </a:r>
            <a:endParaRPr lang="en-US" dirty="0">
              <a:solidFill>
                <a:srgbClr val="0070C0"/>
              </a:solidFill>
              <a:latin typeface="+mj-lt"/>
            </a:endParaRPr>
          </a:p>
          <a:p>
            <a:pPr algn="l"/>
            <a:r>
              <a:rPr lang="en-US" dirty="0"/>
              <a:t>Presentation Date - </a:t>
            </a:r>
            <a:r>
              <a:rPr lang="en-GB" altLang="en-US" dirty="0"/>
              <a:t>##/04/2025</a:t>
            </a:r>
            <a:endParaRPr lang="en-GB" altLang="en-US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66073" y="4817444"/>
            <a:ext cx="514350" cy="326056"/>
          </a:xfrm>
        </p:spPr>
        <p:txBody>
          <a:bodyPr/>
          <a:lstStyle/>
          <a:p>
            <a:fld id="{4B327F5A-7D8F-4012-9A1A-2197D74A174F}" type="slidenum">
              <a:rPr lang="en-IN" smtClean="0"/>
              <a:t>1</a:t>
            </a:fld>
            <a:endParaRPr lang="en-IN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10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341AC56-43AE-558D-FA0C-F3C339B5B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1283"/>
            <a:ext cx="9144000" cy="39309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4B69F3-F920-F3E3-B49E-FAEC85163753}"/>
              </a:ext>
            </a:extLst>
          </p:cNvPr>
          <p:cNvSpPr txBox="1"/>
          <p:nvPr/>
        </p:nvSpPr>
        <p:spPr bwMode="auto">
          <a:xfrm>
            <a:off x="1849784" y="682232"/>
            <a:ext cx="4655126" cy="369332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IN" b="0" i="0" dirty="0" err="1">
                <a:solidFill>
                  <a:srgbClr val="001D35"/>
                </a:solidFill>
                <a:effectLst/>
                <a:latin typeface="Google Sans"/>
              </a:rPr>
              <a:t>Jquery</a:t>
            </a:r>
            <a:r>
              <a:rPr lang="en-IN" b="0" i="0" dirty="0">
                <a:solidFill>
                  <a:srgbClr val="001D35"/>
                </a:solidFill>
                <a:effectLst/>
                <a:latin typeface="Google Sans"/>
              </a:rPr>
              <a:t> State flow </a:t>
            </a:r>
            <a:r>
              <a:rPr lang="en-IN" b="0" i="0" dirty="0" err="1">
                <a:solidFill>
                  <a:srgbClr val="001D35"/>
                </a:solidFill>
                <a:effectLst/>
                <a:latin typeface="Google Sans"/>
              </a:rPr>
              <a:t>disgram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5194654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11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01EB73-1D91-3144-8C39-862B7E4E4C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6919"/>
            <a:ext cx="9144000" cy="3515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718302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12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A4843A90-9C00-4C0B-7B74-7FD4D88680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135" y="373530"/>
            <a:ext cx="60564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Step 1: Setting up Redux Store with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createStore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65F18EFC-91D9-7F44-7720-BEB85448C1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359" y="804039"/>
            <a:ext cx="783771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First, you'll need to install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redux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if it's not already part of your project. You can install it via npm: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CA90CAF-0D83-E452-5DD4-1BE7F1F905A0}"/>
              </a:ext>
            </a:extLst>
          </p:cNvPr>
          <p:cNvSpPr txBox="1"/>
          <p:nvPr/>
        </p:nvSpPr>
        <p:spPr bwMode="auto">
          <a:xfrm>
            <a:off x="2286000" y="1234548"/>
            <a:ext cx="4572000" cy="369332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IN" dirty="0" err="1"/>
              <a:t>npm</a:t>
            </a:r>
            <a:r>
              <a:rPr lang="en-IN" dirty="0"/>
              <a:t> install redux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AC1FE90B-6F4B-A832-8DF8-5C06551E7C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5679" y="1665057"/>
            <a:ext cx="7683335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Then, you can create the Redux store using the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createStore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function like this: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01B421-EB34-681C-78F7-32CC156BCB3F}"/>
              </a:ext>
            </a:extLst>
          </p:cNvPr>
          <p:cNvSpPr txBox="1"/>
          <p:nvPr/>
        </p:nvSpPr>
        <p:spPr bwMode="auto">
          <a:xfrm>
            <a:off x="1395350" y="2219460"/>
            <a:ext cx="4572000" cy="369332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IN" dirty="0"/>
              <a:t>store.js</a:t>
            </a:r>
          </a:p>
        </p:txBody>
      </p:sp>
      <p:graphicFrame>
        <p:nvGraphicFramePr>
          <p:cNvPr id="17" name="Object 16">
            <a:hlinkClick r:id="rId2" action="ppaction://hlinkfile"/>
            <a:extLst>
              <a:ext uri="{FF2B5EF4-FFF2-40B4-BE49-F238E27FC236}">
                <a16:creationId xmlns:a16="http://schemas.microsoft.com/office/drawing/2014/main" id="{E7C6B393-8025-95F7-1217-A1D3AD8E25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1762114"/>
              </p:ext>
            </p:extLst>
          </p:nvPr>
        </p:nvGraphicFramePr>
        <p:xfrm>
          <a:off x="3709989" y="2314574"/>
          <a:ext cx="3277834" cy="1641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723977" imgH="514326" progId="Package">
                  <p:embed/>
                </p:oleObj>
              </mc:Choice>
              <mc:Fallback>
                <p:oleObj name="Packager Shell Object" showAsIcon="1" r:id="rId3" imgW="1723977" imgH="51432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09989" y="2314574"/>
                        <a:ext cx="3277834" cy="1641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13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28DA6C-F887-93E3-EFD2-4F45BFADEB91}"/>
              </a:ext>
            </a:extLst>
          </p:cNvPr>
          <p:cNvSpPr txBox="1"/>
          <p:nvPr/>
        </p:nvSpPr>
        <p:spPr bwMode="auto">
          <a:xfrm>
            <a:off x="191134" y="585297"/>
            <a:ext cx="7468449" cy="369332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dirty="0"/>
              <a:t>Step 2: Integrating Redux into your React Application</a:t>
            </a:r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C41FBA8-D082-20DF-7633-8DBC129614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3122" y="981351"/>
            <a:ext cx="7468449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You’ll need to wrap your application with the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Provider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component from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react-redux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to give your app access to the Redux store.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E0F3ABDA-4646-1D20-1491-EF67912B82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55586" y="1668512"/>
            <a:ext cx="6139543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index.js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(React App Entry Point)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8" name="Object 7">
            <a:hlinkClick r:id="rId2" action="ppaction://hlinkfile"/>
            <a:extLst>
              <a:ext uri="{FF2B5EF4-FFF2-40B4-BE49-F238E27FC236}">
                <a16:creationId xmlns:a16="http://schemas.microsoft.com/office/drawing/2014/main" id="{23FC2EB4-2FED-1A8F-9873-53A22CD022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3905908"/>
              </p:ext>
            </p:extLst>
          </p:nvPr>
        </p:nvGraphicFramePr>
        <p:xfrm>
          <a:off x="3581400" y="2314575"/>
          <a:ext cx="5009444" cy="1497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981175" imgH="514326" progId="Package">
                  <p:embed/>
                </p:oleObj>
              </mc:Choice>
              <mc:Fallback>
                <p:oleObj name="Packager Shell Object" showAsIcon="1" r:id="rId3" imgW="1981175" imgH="51432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81400" y="2314575"/>
                        <a:ext cx="5009444" cy="14974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3333737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14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842E95-1D58-4B96-32AA-432BFBE934C6}"/>
              </a:ext>
            </a:extLst>
          </p:cNvPr>
          <p:cNvSpPr txBox="1"/>
          <p:nvPr/>
        </p:nvSpPr>
        <p:spPr bwMode="auto">
          <a:xfrm>
            <a:off x="191135" y="609048"/>
            <a:ext cx="7972424" cy="369332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dirty="0"/>
              <a:t>Step 3: Using Redux Store in React Components</a:t>
            </a:r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E42392B-1A3A-96A6-5386-B332679B8A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265" y="1113748"/>
            <a:ext cx="699456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You can now use the Redux store in your React components using the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useSelector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and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useDispatch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hooks from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react-redux</a:t>
            </a:r>
            <a:r>
              <a:rPr kumimoji="0" lang="en-US" altLang="en-US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7" name="Object 6">
            <a:hlinkClick r:id="rId2" action="ppaction://hlinkfile"/>
            <a:extLst>
              <a:ext uri="{FF2B5EF4-FFF2-40B4-BE49-F238E27FC236}">
                <a16:creationId xmlns:a16="http://schemas.microsoft.com/office/drawing/2014/main" id="{CA654FFB-58D7-3363-87A0-BD2D24078C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4666560"/>
              </p:ext>
            </p:extLst>
          </p:nvPr>
        </p:nvGraphicFramePr>
        <p:xfrm>
          <a:off x="3638549" y="2314574"/>
          <a:ext cx="3879519" cy="10688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3" imgW="1866949" imgH="514326" progId="Package">
                  <p:embed/>
                </p:oleObj>
              </mc:Choice>
              <mc:Fallback>
                <p:oleObj name="Packager Shell Object" showAsIcon="1" r:id="rId3" imgW="1866949" imgH="514326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8549" y="2314574"/>
                        <a:ext cx="3879519" cy="10688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24052174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15</a:t>
            </a:fld>
            <a:endParaRPr lang="en-US"/>
          </a:p>
        </p:txBody>
      </p:sp>
      <p:sp>
        <p:nvSpPr>
          <p:cNvPr id="7" name="Text Box 6"/>
          <p:cNvSpPr txBox="1"/>
          <p:nvPr/>
        </p:nvSpPr>
        <p:spPr>
          <a:xfrm>
            <a:off x="600710" y="2225040"/>
            <a:ext cx="7943215" cy="210185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457200" lvl="1" indent="457200" fontAlgn="base">
              <a:spcBef>
                <a:spcPts val="1400"/>
              </a:spcBef>
              <a:spcAft>
                <a:spcPts val="400"/>
              </a:spcAft>
            </a:pPr>
            <a:r>
              <a:rPr lang="en-GB" sz="5400" b="0" i="0">
                <a:solidFill>
                  <a:srgbClr val="000000"/>
                </a:solidFill>
                <a:latin typeface="Arial" panose="020B0604020202020204"/>
                <a:ea typeface="Arial" panose="020B0604020202020204"/>
              </a:rPr>
              <a:t>Thank You</a:t>
            </a:r>
          </a:p>
        </p:txBody>
      </p:sp>
      <p:graphicFrame>
        <p:nvGraphicFramePr>
          <p:cNvPr id="2" name="Object 1">
            <a:hlinkClick r:id="" action="ppaction://ole?verb=0"/>
          </p:cNvPr>
          <p:cNvGraphicFramePr>
            <a:graphicFrameLocks noChangeAspect="1"/>
          </p:cNvGraphicFramePr>
          <p:nvPr/>
        </p:nvGraphicFramePr>
        <p:xfrm>
          <a:off x="6207125" y="509905"/>
          <a:ext cx="971550" cy="62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howAsIcon="1" r:id="rId2" imgW="971550" imgH="628650" progId="Package">
                  <p:embed/>
                </p:oleObj>
              </mc:Choice>
              <mc:Fallback>
                <p:oleObj showAsIcon="1" r:id="rId2" imgW="971550" imgH="628650" progId="Package">
                  <p:embed/>
                  <p:pic>
                    <p:nvPicPr>
                      <p:cNvPr id="0" name="Picture 3072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207125" y="509905"/>
                        <a:ext cx="971550" cy="628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2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B98243-EB3A-0A68-2667-6EE4A233916A}"/>
              </a:ext>
            </a:extLst>
          </p:cNvPr>
          <p:cNvSpPr txBox="1"/>
          <p:nvPr/>
        </p:nvSpPr>
        <p:spPr bwMode="auto">
          <a:xfrm>
            <a:off x="89064" y="474553"/>
            <a:ext cx="7689273" cy="923330"/>
          </a:xfrm>
          <a:prstGeom prst="rect">
            <a:avLst/>
          </a:prstGeom>
          <a:noFill/>
          <a:ln w="19050" algn="ctr">
            <a:noFill/>
            <a:miter lim="800000"/>
          </a:ln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001D35"/>
                </a:solidFill>
                <a:effectLst/>
                <a:latin typeface="Google Sans"/>
              </a:rPr>
              <a:t>Redux is a JavaScript library that manages state in React applications. It's a key part of the React ecosystem, and is often used by frontend engineers to build complex applications. </a:t>
            </a:r>
            <a:endParaRPr lang="en-I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6F6F050-0A08-B8E1-8DAB-2253912795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64" y="1445384"/>
            <a:ext cx="7451767" cy="14791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66654" rIns="0" bIns="133308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How does Redux work?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Redux provides a centralized store for application state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Actions trigger state changes, such as when a user clicks a button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Reducers process the action and update the store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This predictable pattern makes it easier to debug and test applications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8E752F2-495A-9728-A46D-9550D1034F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567" y="3006024"/>
            <a:ext cx="8163560" cy="14791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66654" rIns="0" bIns="133308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Benefits of Redux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Helps applications behave consistently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Helps applications run in different environments (client, server, and native)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Makes applications easier to test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Provides a great developer experience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89176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3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08C0F9-36CB-2500-02AF-F3734DCB74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135" y="457988"/>
            <a:ext cx="6733309" cy="107907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66654" rIns="0" bIns="133308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Redux and React integration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React-Redux is the official binding library that integrates Redux with React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300" b="0" i="0" u="none" strike="noStrike" cap="none" normalizeH="0" baseline="0">
                <a:ln>
                  <a:noFill/>
                </a:ln>
                <a:solidFill>
                  <a:srgbClr val="001D35"/>
                </a:solidFill>
                <a:effectLst/>
                <a:latin typeface="Google Sans"/>
              </a:rPr>
              <a:t>React-Redux helps React components interact with the Redux store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196192-621F-2368-DAC6-CEF73F4EE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83" y="1537066"/>
            <a:ext cx="5225143" cy="2937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75820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4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D1854D-8C34-ED64-EED5-EC090C37B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5635"/>
            <a:ext cx="7410203" cy="4726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80283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5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D45580-226B-5681-198A-E9F173517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2389"/>
            <a:ext cx="7790213" cy="437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2632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6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92F601-E01A-9FB1-7106-82852BE35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2498"/>
            <a:ext cx="8609610" cy="3755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78463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7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9FB2D7-59B6-4CF5-7EED-C863451DC1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8161"/>
            <a:ext cx="9144000" cy="3824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68417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8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4303BE-1845-316B-E5E6-3BD9061D1B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87531"/>
            <a:ext cx="9144000" cy="395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11971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2F3F4-978A-4F22-8904-DD1959DE0DD5}" type="slidenum">
              <a:rPr lang="en-US" smtClean="0"/>
              <a:t>9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91135" y="109220"/>
            <a:ext cx="7972425" cy="203133"/>
          </a:xfrm>
        </p:spPr>
        <p:txBody>
          <a:bodyPr wrap="square"/>
          <a:lstStyle/>
          <a:p>
            <a:r>
              <a:rPr lang="en-US" sz="1200" dirty="0"/>
              <a:t>REDUX store using the official create store function</a:t>
            </a:r>
            <a:endParaRPr lang="en-GB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FD1759-4685-B4AC-85A3-71A27F02A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3157"/>
            <a:ext cx="9144000" cy="391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200623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MC Powerpoint Template">
  <a:themeElements>
    <a:clrScheme name="Custom 1">
      <a:dk1>
        <a:srgbClr val="005094"/>
      </a:dk1>
      <a:lt1>
        <a:srgbClr val="FFFFFF"/>
      </a:lt1>
      <a:dk2>
        <a:srgbClr val="FFFFFF"/>
      </a:dk2>
      <a:lt2>
        <a:srgbClr val="FFFFFF"/>
      </a:lt2>
      <a:accent1>
        <a:srgbClr val="005094"/>
      </a:accent1>
      <a:accent2>
        <a:srgbClr val="525252"/>
      </a:accent2>
      <a:accent3>
        <a:srgbClr val="525252"/>
      </a:accent3>
      <a:accent4>
        <a:srgbClr val="005094"/>
      </a:accent4>
      <a:accent5>
        <a:srgbClr val="525252"/>
      </a:accent5>
      <a:accent6>
        <a:srgbClr val="005094"/>
      </a:accent6>
      <a:hlink>
        <a:srgbClr val="525252"/>
      </a:hlink>
      <a:folHlink>
        <a:srgbClr val="005094"/>
      </a:folHlink>
    </a:clrScheme>
    <a:fontScheme name="Montgomery College Font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rgbClr val="51237F"/>
        </a:solidFill>
        <a:ln w="19050" algn="ctr">
          <a:noFill/>
          <a:miter lim="800000"/>
        </a:ln>
      </a:spPr>
      <a:bodyPr wrap="none" rtlCol="0" anchor="ctr"/>
      <a:lstStyle>
        <a:defPPr algn="ctr">
          <a:lnSpc>
            <a:spcPct val="90000"/>
          </a:lnSpc>
          <a:defRPr sz="1600" b="1" dirty="0" err="1" smtClean="0">
            <a:solidFill>
              <a:schemeClr val="bg1"/>
            </a:solidFill>
            <a:latin typeface="+mj-lt"/>
          </a:defRPr>
        </a:defPPr>
      </a:lstStyle>
    </a:spDef>
    <a:lnDef>
      <a:spPr>
        <a:ln w="28575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auto">
        <a:noFill/>
        <a:ln w="19050" algn="ctr">
          <a:noFill/>
          <a:miter lim="800000"/>
        </a:ln>
      </a:spPr>
      <a:bodyPr wrap="square" lIns="0" tIns="0" rIns="0" bIns="0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oalesse Palette">
      <a:dk1>
        <a:sysClr val="windowText" lastClr="000000"/>
      </a:dk1>
      <a:lt1>
        <a:sysClr val="window" lastClr="FFFFFF"/>
      </a:lt1>
      <a:dk2>
        <a:srgbClr val="342B2A"/>
      </a:dk2>
      <a:lt2>
        <a:srgbClr val="DAD6CB"/>
      </a:lt2>
      <a:accent1>
        <a:srgbClr val="E55302"/>
      </a:accent1>
      <a:accent2>
        <a:srgbClr val="5F3032"/>
      </a:accent2>
      <a:accent3>
        <a:srgbClr val="005774"/>
      </a:accent3>
      <a:accent4>
        <a:srgbClr val="9BA03C"/>
      </a:accent4>
      <a:accent5>
        <a:srgbClr val="34AA71"/>
      </a:accent5>
      <a:accent6>
        <a:srgbClr val="F3BD48"/>
      </a:accent6>
      <a:hlink>
        <a:srgbClr val="34AA71"/>
      </a:hlink>
      <a:folHlink>
        <a:srgbClr val="8C8C8C"/>
      </a:folHlink>
    </a:clrScheme>
    <a:fontScheme name="Coalesse">
      <a:majorFont>
        <a:latin typeface="Arial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oalesse Palette">
      <a:dk1>
        <a:sysClr val="windowText" lastClr="000000"/>
      </a:dk1>
      <a:lt1>
        <a:sysClr val="window" lastClr="FFFFFF"/>
      </a:lt1>
      <a:dk2>
        <a:srgbClr val="342B2A"/>
      </a:dk2>
      <a:lt2>
        <a:srgbClr val="DAD6CB"/>
      </a:lt2>
      <a:accent1>
        <a:srgbClr val="E55302"/>
      </a:accent1>
      <a:accent2>
        <a:srgbClr val="5F3032"/>
      </a:accent2>
      <a:accent3>
        <a:srgbClr val="005774"/>
      </a:accent3>
      <a:accent4>
        <a:srgbClr val="9BA03C"/>
      </a:accent4>
      <a:accent5>
        <a:srgbClr val="34AA71"/>
      </a:accent5>
      <a:accent6>
        <a:srgbClr val="F3BD48"/>
      </a:accent6>
      <a:hlink>
        <a:srgbClr val="34AA71"/>
      </a:hlink>
      <a:folHlink>
        <a:srgbClr val="8C8C8C"/>
      </a:folHlink>
    </a:clrScheme>
    <a:fontScheme name="Coalesse">
      <a:majorFont>
        <a:latin typeface="Arial"/>
        <a:ea typeface=""/>
        <a:cs typeface=""/>
      </a:majorFont>
      <a:minorFont>
        <a:latin typeface="Garamo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427</Words>
  <Application>Microsoft Office PowerPoint</Application>
  <PresentationFormat>On-screen Show (16:9)</PresentationFormat>
  <Paragraphs>61</Paragraphs>
  <Slides>15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Arial Unicode MS</vt:lpstr>
      <vt:lpstr>Google Sans</vt:lpstr>
      <vt:lpstr>Garamond</vt:lpstr>
      <vt:lpstr>Wingdings</vt:lpstr>
      <vt:lpstr>MC Powerpoint Template</vt:lpstr>
      <vt:lpstr>Packager Shell Object</vt:lpstr>
      <vt:lpstr>Package</vt:lpstr>
      <vt:lpstr>Course Title - Web System Engineering</vt:lpstr>
      <vt:lpstr>REDUX store using the official create store function</vt:lpstr>
      <vt:lpstr>REDUX store using the official create store function</vt:lpstr>
      <vt:lpstr>REDUX store using the official create store function</vt:lpstr>
      <vt:lpstr>REDUX store using the official create store function</vt:lpstr>
      <vt:lpstr>REDUX store using the official create store function</vt:lpstr>
      <vt:lpstr>REDUX store using the official create store function</vt:lpstr>
      <vt:lpstr>REDUX store using the official create store function</vt:lpstr>
      <vt:lpstr>REDUX store using the official create store function</vt:lpstr>
      <vt:lpstr>REDUX store using the official create store function</vt:lpstr>
      <vt:lpstr>REDUX store using the official create store function</vt:lpstr>
      <vt:lpstr>REDUX store using the official create store function</vt:lpstr>
      <vt:lpstr>REDUX store using the official create store function</vt:lpstr>
      <vt:lpstr>REDUX store using the official create store function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40</cp:revision>
  <dcterms:created xsi:type="dcterms:W3CDTF">2016-09-09T13:34:00Z</dcterms:created>
  <dcterms:modified xsi:type="dcterms:W3CDTF">2025-04-02T04:36:27Z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D95B65F074AD4E85B2860DB43E05214E_12</vt:lpwstr>
  </property>
  <property fmtid="{D5CDD505-2E9C-101B-9397-08002B2CF9AE}" pid="3" name="KSOProductBuildVer">
    <vt:lpwstr>2057-12.2.0.20326</vt:lpwstr>
  </property>
</Properties>
</file>